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90" r:id="rId18"/>
    <p:sldId id="269" r:id="rId19"/>
    <p:sldId id="270" r:id="rId20"/>
    <p:sldId id="271" r:id="rId21"/>
    <p:sldId id="272" r:id="rId22"/>
    <p:sldId id="273" r:id="rId23"/>
    <p:sldId id="274" r:id="rId24"/>
    <p:sldId id="291" r:id="rId25"/>
    <p:sldId id="292" r:id="rId26"/>
    <p:sldId id="293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92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94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6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00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05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4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5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0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9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25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9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919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46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2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64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F8B323">
                    <a:lumMod val="50000"/>
                  </a:srgbClr>
                </a:solidFill>
              </a:rPr>
              <a:pPr/>
              <a:t>12/24/2018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F8B323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7263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40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F3F3F2"/>
                </a:solidFill>
              </a:rPr>
              <a:pPr/>
              <a:t>12/24/2018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F3F3F2"/>
                </a:solidFill>
              </a:rPr>
              <a:pPr/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42867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220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0750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17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6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179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55117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91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43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4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279113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32252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2316430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264358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0656849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729942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504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1895062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69563859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3052609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2198962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2284296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6654358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639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36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73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25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1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BEF4A-72A8-46EF-AA88-EEBA7FFF859A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FF596-8874-4F6B-881F-F11E2D8AA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51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4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12/24/2018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780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2018/12/24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34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2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529143" y="2136338"/>
            <a:ext cx="35367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latin typeface="Comic Sans MS" panose="030F0702030302020204" pitchFamily="66" charset="0"/>
              </a:rPr>
              <a:t>What did she do yesterday?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2739" y="260708"/>
            <a:ext cx="1041312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7" y="1812778"/>
            <a:ext cx="5062812" cy="50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4340" name="Picture 4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27" y="1830368"/>
            <a:ext cx="4093235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8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41435" y="260708"/>
            <a:ext cx="11225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260708"/>
            <a:ext cx="12192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4" descr="ãsurf the intern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74" y="1830368"/>
            <a:ext cx="6429609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126124" y="2531136"/>
            <a:ext cx="1576551" cy="1686910"/>
          </a:xfrm>
          <a:prstGeom prst="wedgeRectCallout">
            <a:avLst>
              <a:gd name="adj1" fmla="val 132871"/>
              <a:gd name="adj2" fmla="val -8516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ãsurf the internet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07" y="1830368"/>
            <a:ext cx="482773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ãplay the pian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40" y="1839163"/>
            <a:ext cx="795786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do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48862" y="260708"/>
            <a:ext cx="1019240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7" y="2408181"/>
            <a:ext cx="5715000" cy="40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65" y="2408180"/>
            <a:ext cx="6143415" cy="40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82162" y="591837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Did you </a:t>
            </a:r>
            <a:r>
              <a:rPr lang="en-US" altLang="zh-TW" sz="5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room yesterday? </a:t>
            </a:r>
            <a:endParaRPr lang="zh-TW" altLang="en-US" sz="5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324506" y="453728"/>
            <a:ext cx="1425466" cy="1463672"/>
          </a:xfrm>
          <a:prstGeom prst="wedgeEllipseCallout">
            <a:avLst>
              <a:gd name="adj1" fmla="val 177139"/>
              <a:gd name="adj2" fmla="val 185292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799491" y="2837793"/>
            <a:ext cx="7583212" cy="3389585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過去式助動詞</a:t>
            </a:r>
            <a:endParaRPr lang="en-US" altLang="zh-TW" sz="4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照妖鏡</a:t>
            </a:r>
            <a:r>
              <a:rPr lang="en-US" altLang="zh-TW" sz="4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把動詞打回原形</a:t>
            </a:r>
            <a:endParaRPr lang="en-US" altLang="zh-TW" sz="4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ctr"/>
            <a:r>
              <a:rPr lang="en-US" altLang="zh-TW" sz="48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微軟正黑體" panose="020B0604030504040204" pitchFamily="34" charset="-120"/>
                <a:sym typeface="Wingdings" panose="05000000000000000000" pitchFamily="2" charset="2"/>
              </a:rPr>
              <a:t>cleaned </a:t>
            </a:r>
            <a:r>
              <a:rPr lang="en-US" altLang="zh-TW" sz="4800" b="1" dirty="0">
                <a:solidFill>
                  <a:srgbClr val="7030A0"/>
                </a:solidFill>
                <a:latin typeface="Comic Sans MS" panose="030F0702030302020204" pitchFamily="66" charset="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en-US" altLang="zh-TW" sz="48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微軟正黑體" panose="020B0604030504040204" pitchFamily="34" charset="-120"/>
                <a:sym typeface="Wingdings" panose="05000000000000000000" pitchFamily="2" charset="2"/>
              </a:rPr>
              <a:t>clean</a:t>
            </a:r>
            <a:endParaRPr lang="zh-TW" altLang="en-US" sz="4800" b="1" dirty="0">
              <a:solidFill>
                <a:srgbClr val="7030A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ãç§å¦é¡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216167"/>
            <a:ext cx="3641834" cy="36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31076" y="207470"/>
            <a:ext cx="11448393" cy="1325563"/>
          </a:xfrm>
        </p:spPr>
        <p:txBody>
          <a:bodyPr>
            <a:normAutofit fontScale="90000"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Did you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surf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the Internet yesterday?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surf the intern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75" y="1533033"/>
            <a:ext cx="6585191" cy="34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943304" y="52832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Yes, I did. 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 surf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nternet yesterday.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3325" y="207470"/>
            <a:ext cx="11180379" cy="1325563"/>
          </a:xfrm>
        </p:spPr>
        <p:txBody>
          <a:bodyPr>
            <a:normAutofit fontScale="90000"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Did she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wash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the dishes last night?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33033"/>
            <a:ext cx="6511159" cy="36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069428" y="53462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No, she didn’t. 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walk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dog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last night.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0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2793" y="2074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Did he watch a movie last Friday? 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watch a movie at home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3" y="1345485"/>
            <a:ext cx="5110108" cy="38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wreck it ralph 2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592" y="1853466"/>
            <a:ext cx="5619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746289" y="5438407"/>
            <a:ext cx="108886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Yes, he did.</a:t>
            </a:r>
          </a:p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watch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 movie last Friday.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《無敵破壞王2 網路大暴走》前導預告! 今年11月大銀幕ONLINE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2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41327"/>
            <a:ext cx="5722883" cy="35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ãplay online game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81" y="1341327"/>
            <a:ext cx="6307889" cy="35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41888" y="128642"/>
            <a:ext cx="12596650" cy="1325563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latin typeface="Comic Sans MS" panose="030F0702030302020204" pitchFamily="66" charset="0"/>
              </a:rPr>
              <a:t>Did they </a:t>
            </a:r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TW" b="1" dirty="0" smtClean="0">
                <a:latin typeface="Comic Sans MS" panose="030F0702030302020204" pitchFamily="66" charset="0"/>
              </a:rPr>
              <a:t> their homework last weekend? </a:t>
            </a:r>
            <a:endParaRPr lang="zh-TW" altLang="en-US" b="1" dirty="0">
              <a:latin typeface="Comic Sans MS" panose="030F0702030302020204" pitchFamily="66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-101162" y="5376357"/>
            <a:ext cx="125178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No, they didn’t.</a:t>
            </a:r>
          </a:p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 play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on-line games last weekend.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1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ãplay the pian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93" y="1209871"/>
            <a:ext cx="7664122" cy="4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29198"/>
            <a:ext cx="12580883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smtClean="0">
                <a:latin typeface="Comic Sans MS" panose="030F0702030302020204" pitchFamily="66" charset="0"/>
              </a:rPr>
              <a:t>Did the dog 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 the piano yesterday morning? </a:t>
            </a:r>
            <a:endParaRPr lang="zh-TW" alt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10360" y="5532437"/>
            <a:ext cx="120816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Yes, it did.</a:t>
            </a:r>
          </a:p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 play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piano yesterday morning.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 the room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0490" y="177650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clean the ro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78" y="1830368"/>
            <a:ext cx="7286421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1575"/>
              <a:gd name="adj2" fmla="val -10105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ååè£¡å¯è½æ7 åäººãåæ¬é³ æ¬åãå¾æéãå¾åå¦ã Mandy Yeh ä»¥å Kathy Loãå¾®ç¬çäº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16232"/>
          <a:stretch/>
        </p:blipFill>
        <p:spPr bwMode="auto">
          <a:xfrm>
            <a:off x="2520404" y="1248426"/>
            <a:ext cx="6481706" cy="42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02879" y="71143"/>
            <a:ext cx="10859814" cy="1325563"/>
          </a:xfrm>
        </p:spPr>
        <p:txBody>
          <a:bodyPr>
            <a:normAutofit fontScale="90000"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Did Mandy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dinner last year? 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02879" y="5532437"/>
            <a:ext cx="108847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No, she didn’t.</a:t>
            </a:r>
          </a:p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visit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her friend</a:t>
            </a:r>
            <a:r>
              <a:rPr lang="en-US" altLang="zh-TW" sz="48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last year.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920" t="5748" r="7873" b="60078"/>
          <a:stretch/>
        </p:blipFill>
        <p:spPr>
          <a:xfrm>
            <a:off x="0" y="804041"/>
            <a:ext cx="12344400" cy="488731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842234" y="2893753"/>
            <a:ext cx="3767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00FF"/>
                </a:solidFill>
              </a:rPr>
              <a:t>listen to music</a:t>
            </a:r>
            <a:endParaRPr lang="zh-TW" altLang="en-US" sz="4000" dirty="0">
              <a:solidFill>
                <a:srgbClr val="0000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18443" y="4118208"/>
            <a:ext cx="4251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00FF"/>
                </a:solidFill>
              </a:rPr>
              <a:t>water the flowers</a:t>
            </a:r>
            <a:endParaRPr lang="zh-TW" altLang="en-US" sz="4000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42234" y="4118208"/>
            <a:ext cx="4251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00FF"/>
                </a:solidFill>
              </a:rPr>
              <a:t>watch a movie</a:t>
            </a:r>
            <a:endParaRPr lang="zh-TW" alt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5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9713" t="10344" r="5632" b="15632"/>
          <a:stretch/>
        </p:blipFill>
        <p:spPr>
          <a:xfrm>
            <a:off x="441435" y="17470"/>
            <a:ext cx="5502165" cy="6840530"/>
          </a:xfrm>
          <a:prstGeom prst="rect">
            <a:avLst/>
          </a:prstGeom>
        </p:spPr>
      </p:pic>
      <p:pic>
        <p:nvPicPr>
          <p:cNvPr id="3074" name="Picture 2" descr="ãwrit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47" y="952555"/>
            <a:ext cx="4511018" cy="45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16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16" y="220717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0" y="2328917"/>
            <a:ext cx="121031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800" b="1" dirty="0" smtClean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本週</a:t>
            </a:r>
            <a:r>
              <a:rPr lang="zh-TW" altLang="en-US" sz="4800" b="1" dirty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英語作業</a:t>
            </a:r>
            <a:r>
              <a:rPr lang="en-US" altLang="zh-TW" sz="48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  <a:endParaRPr lang="en-US" altLang="zh-TW" sz="36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CD2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Unit 4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完成英習</a:t>
            </a:r>
            <a:r>
              <a:rPr lang="en-US" altLang="zh-TW" sz="54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P34~P35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(</a:t>
            </a:r>
            <a:r>
              <a:rPr lang="en-US" altLang="zh-TW" sz="54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P35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句型要詳答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Quizlet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單字句型篇。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5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482" name="Picture 2" descr="ãditto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989" y="1782824"/>
            <a:ext cx="2997528" cy="25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652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jigsaw play a ga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4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6182"/>
            <a:ext cx="6264857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cleaned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the room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cooked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dinner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played 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on-line games</a:t>
            </a:r>
          </a:p>
          <a:p>
            <a:r>
              <a:rPr lang="en-US" altLang="zh-TW" sz="4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washed 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the dishes</a:t>
            </a:r>
            <a:r>
              <a:rPr lang="en-US" altLang="zh-TW" sz="4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4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watched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a movie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watered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the flowers</a:t>
            </a:r>
          </a:p>
        </p:txBody>
      </p:sp>
      <p:sp>
        <p:nvSpPr>
          <p:cNvPr id="5" name="矩形 4"/>
          <p:cNvSpPr/>
          <p:nvPr/>
        </p:nvSpPr>
        <p:spPr>
          <a:xfrm>
            <a:off x="6309589" y="2188045"/>
            <a:ext cx="61136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visited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a friend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walked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the dog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listened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to music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surfed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the Internet</a:t>
            </a:r>
          </a:p>
          <a:p>
            <a:r>
              <a:rPr lang="en-US" altLang="zh-TW" sz="4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played</a:t>
            </a:r>
            <a:r>
              <a:rPr lang="en-US" altLang="zh-TW" sz="4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4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piano</a:t>
            </a:r>
            <a:r>
              <a:rPr lang="en-US" altLang="zh-TW" sz="4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endParaRPr lang="en-US" altLang="zh-TW" sz="4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the laundry</a:t>
            </a:r>
          </a:p>
        </p:txBody>
      </p:sp>
    </p:spTree>
    <p:extLst>
      <p:ext uri="{BB962C8B-B14F-4D97-AF65-F5344CB8AC3E}">
        <p14:creationId xmlns:p14="http://schemas.microsoft.com/office/powerpoint/2010/main" val="16929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51" y="365178"/>
            <a:ext cx="6986205" cy="46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338551" y="5265683"/>
            <a:ext cx="10011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prstClr val="black"/>
                </a:solidFill>
                <a:latin typeface="Tw Cen MT Condensed Extra Bold" panose="020B0803020202020204" pitchFamily="34" charset="0"/>
              </a:rPr>
              <a:t>Catch the ghost!</a:t>
            </a:r>
            <a:endParaRPr lang="zh-TW" altLang="en-US" sz="8800" dirty="0">
              <a:solidFill>
                <a:prstClr val="black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2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125" y="0"/>
            <a:ext cx="12065875" cy="6936828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4400" dirty="0" smtClean="0"/>
              <a:t>1. Everybody gets a number and takes turns to go outside. </a:t>
            </a:r>
          </a:p>
          <a:p>
            <a:r>
              <a:rPr lang="en-US" altLang="zh-TW" sz="4400" dirty="0" smtClean="0"/>
              <a:t>2. Use the sentence </a:t>
            </a:r>
            <a:r>
              <a:rPr lang="en-US" altLang="zh-TW" sz="4400" u="sng" dirty="0" smtClean="0">
                <a:solidFill>
                  <a:srgbClr val="0000FF"/>
                </a:solidFill>
              </a:rPr>
              <a:t>“What did you do last night?” </a:t>
            </a:r>
            <a:r>
              <a:rPr lang="en-US" altLang="zh-TW" sz="4400" dirty="0" smtClean="0"/>
              <a:t>to ask classmates.</a:t>
            </a:r>
          </a:p>
          <a:p>
            <a:r>
              <a:rPr lang="en-US" altLang="zh-TW" sz="4400" dirty="0" smtClean="0"/>
              <a:t>3. Try to find out who says the answer “ </a:t>
            </a:r>
            <a:r>
              <a:rPr lang="en-US" altLang="zh-TW" sz="4400" u="sng" dirty="0" smtClean="0">
                <a:solidFill>
                  <a:srgbClr val="0000FF"/>
                </a:solidFill>
              </a:rPr>
              <a:t>I played the piano.</a:t>
            </a:r>
            <a:r>
              <a:rPr lang="en-US" altLang="zh-TW" sz="4400" dirty="0" smtClean="0"/>
              <a:t>”.</a:t>
            </a:r>
          </a:p>
          <a:p>
            <a:r>
              <a:rPr lang="en-US" altLang="zh-TW" sz="4400" dirty="0" smtClean="0"/>
              <a:t>4. In the class, only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the ghost</a:t>
            </a:r>
            <a:r>
              <a:rPr lang="en-US" altLang="zh-TW" sz="4400" dirty="0" smtClean="0">
                <a:solidFill>
                  <a:srgbClr val="FF0000"/>
                </a:solidFill>
              </a:rPr>
              <a:t> </a:t>
            </a:r>
            <a:r>
              <a:rPr lang="en-US" altLang="zh-TW" sz="4400" dirty="0" smtClean="0"/>
              <a:t>can use “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played the piano</a:t>
            </a:r>
            <a:r>
              <a:rPr lang="en-US" altLang="zh-TW" sz="4400" dirty="0" smtClean="0"/>
              <a:t>”. The other students should use another 11 activities. </a:t>
            </a:r>
          </a:p>
          <a:p>
            <a:r>
              <a:rPr lang="en-US" altLang="zh-TW" sz="4400" dirty="0" smtClean="0"/>
              <a:t>5. The person who catches the ghost can get 1 point.</a:t>
            </a:r>
          </a:p>
          <a:p>
            <a:pPr marL="0" indent="0">
              <a:buNone/>
            </a:pPr>
            <a:r>
              <a:rPr lang="en-US" altLang="zh-TW" sz="4400" dirty="0"/>
              <a:t> </a:t>
            </a:r>
            <a:r>
              <a:rPr lang="en-US" altLang="zh-TW" sz="4400" dirty="0" smtClean="0"/>
              <a:t>      If you’ve already caught the ghost, you should stop.</a:t>
            </a:r>
          </a:p>
          <a:p>
            <a:r>
              <a:rPr lang="en-US" altLang="zh-TW" sz="4400" dirty="0" smtClean="0"/>
              <a:t>6. The ghost  can survive after 10 secs will get 2 points.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34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ãè¨æ­£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27" y="976093"/>
            <a:ext cx="5740728" cy="51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ãquiz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" y="1149513"/>
            <a:ext cx="5889957" cy="446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22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ãshort and tall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02" y="1"/>
            <a:ext cx="6812784" cy="51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50753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Chandra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Sultan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436" t="38161" r="36494" b="38851"/>
          <a:stretch/>
        </p:blipFill>
        <p:spPr>
          <a:xfrm>
            <a:off x="1040523" y="1797269"/>
            <a:ext cx="10329570" cy="286932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889531" y="5109591"/>
            <a:ext cx="1844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short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25710" y="6027003"/>
            <a:ext cx="14083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tall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9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43236" y="276473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56097" y="276473"/>
            <a:ext cx="908882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6" y="1846133"/>
            <a:ext cx="7948611" cy="50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圖說文字 7"/>
          <p:cNvSpPr/>
          <p:nvPr/>
        </p:nvSpPr>
        <p:spPr>
          <a:xfrm>
            <a:off x="15886" y="2665156"/>
            <a:ext cx="1702675" cy="1686910"/>
          </a:xfrm>
          <a:prstGeom prst="wedgeRectCallout">
            <a:avLst>
              <a:gd name="adj1" fmla="val 181019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ã20:00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7" y="5429064"/>
            <a:ext cx="2540329" cy="14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8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ãshy and outgoing  gif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148" name="Picture 4" descr="ãrud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361"/>
            <a:ext cx="5973421" cy="414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ç¸éåç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06" y="479361"/>
            <a:ext cx="6213694" cy="414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02264" y="5155758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girl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the woman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936827" y="4920405"/>
            <a:ext cx="1844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rude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59109" y="5986755"/>
            <a:ext cx="1844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polite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4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ãsh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685"/>
            <a:ext cx="6336920" cy="403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60375" y="514645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Sometimes Adam Levine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he is usually an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 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man.</a:t>
            </a:r>
            <a:endParaRPr lang="zh-TW" altLang="en-US" sz="4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80" name="Picture 12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20" y="1014684"/>
            <a:ext cx="5640262" cy="403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157051" y="5100283"/>
            <a:ext cx="1844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990925" y="5885113"/>
            <a:ext cx="268085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outgoing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1" y="1346637"/>
            <a:ext cx="6731102" cy="35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click fatt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43" y="1322496"/>
            <a:ext cx="4720405" cy="36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40394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was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but he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96292" y="5103729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heavy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17990" y="6047401"/>
            <a:ext cx="13549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thin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3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young and ol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88" y="402020"/>
            <a:ext cx="8152853" cy="468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19222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She was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she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07115" y="5087568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young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28813" y="6073170"/>
            <a:ext cx="1310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old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9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ãkids nois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88"/>
            <a:ext cx="5804855" cy="40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601" y="599089"/>
            <a:ext cx="6103399" cy="40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05132" y="511492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kids were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they are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88600" y="5042985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noisy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46255" y="5945917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quiet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5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Captain America weak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0" y="299546"/>
            <a:ext cx="5801711" cy="44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Captain America strong 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71" y="299546"/>
            <a:ext cx="5047046" cy="44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40394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Steve Rogers was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he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03671" y="5100284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weak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56168" y="6016004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strong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messy and nea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67" y="580806"/>
            <a:ext cx="7806011" cy="43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40394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room was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it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23862" y="5069269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messy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803465" y="6027003"/>
            <a:ext cx="165362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neat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5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follow me 9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52" y="273691"/>
            <a:ext cx="3328605" cy="45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858001" y="5046094"/>
            <a:ext cx="5044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err="1" smtClean="0"/>
              <a:t>P14~P17</a:t>
            </a:r>
            <a:r>
              <a:rPr lang="zh-TW" altLang="en-US" sz="4800" dirty="0" smtClean="0"/>
              <a:t>錯的</a:t>
            </a:r>
            <a:r>
              <a:rPr lang="en-US" altLang="zh-TW" sz="4800" dirty="0" smtClean="0"/>
              <a:t>5</a:t>
            </a:r>
            <a:r>
              <a:rPr lang="zh-TW" altLang="en-US" sz="4800" dirty="0" smtClean="0"/>
              <a:t>遍</a:t>
            </a:r>
            <a:endParaRPr lang="en-US" altLang="zh-TW" sz="4800" dirty="0" smtClean="0"/>
          </a:p>
          <a:p>
            <a:r>
              <a:rPr lang="en-US" altLang="zh-TW" sz="4800" dirty="0" err="1" smtClean="0"/>
              <a:t>P32~P35</a:t>
            </a:r>
            <a:r>
              <a:rPr lang="zh-TW" altLang="en-US" sz="4800" dirty="0" smtClean="0"/>
              <a:t>錯</a:t>
            </a:r>
            <a:r>
              <a:rPr lang="zh-TW" altLang="en-US" sz="4800" dirty="0" smtClean="0"/>
              <a:t>的</a:t>
            </a:r>
            <a:r>
              <a:rPr lang="en-US" altLang="zh-TW" sz="4800" dirty="0" smtClean="0"/>
              <a:t>3</a:t>
            </a:r>
            <a:r>
              <a:rPr lang="zh-TW" altLang="en-US" sz="4800" dirty="0" smtClean="0"/>
              <a:t>遍</a:t>
            </a:r>
            <a:endParaRPr lang="en-US" altLang="zh-TW" sz="4800" dirty="0" smtClean="0"/>
          </a:p>
          <a:p>
            <a:endParaRPr lang="zh-TW" altLang="en-US" sz="4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155575" y="561967"/>
            <a:ext cx="5977212" cy="5315124"/>
            <a:chOff x="5849007" y="807831"/>
            <a:chExt cx="5977212" cy="5315124"/>
          </a:xfrm>
        </p:grpSpPr>
        <p:pic>
          <p:nvPicPr>
            <p:cNvPr id="2058" name="Picture 10" descr="ãquizãçåçæå°çµæ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9007" y="807831"/>
              <a:ext cx="5803791" cy="396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字方塊 9"/>
            <p:cNvSpPr txBox="1"/>
            <p:nvPr/>
          </p:nvSpPr>
          <p:spPr>
            <a:xfrm>
              <a:off x="6781254" y="5291958"/>
              <a:ext cx="5044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800" dirty="0" smtClean="0"/>
                <a:t>錯的單字</a:t>
              </a:r>
              <a:r>
                <a:rPr lang="en-US" altLang="zh-TW" sz="4800" dirty="0" smtClean="0"/>
                <a:t>10</a:t>
              </a:r>
              <a:r>
                <a:rPr lang="zh-TW" altLang="en-US" sz="4800" dirty="0" smtClean="0"/>
                <a:t>遍</a:t>
              </a:r>
              <a:endParaRPr lang="en-US" altLang="zh-TW" sz="48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9601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91358" y="73157"/>
            <a:ext cx="11209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on-line games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275465"/>
            <a:ext cx="1219200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on</a:t>
            </a:r>
            <a:r>
              <a:rPr lang="en-US" altLang="zh-TW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line game</a:t>
            </a:r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30" y="1940727"/>
            <a:ext cx="7441596" cy="49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26" y="2710356"/>
            <a:ext cx="3732654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710356"/>
            <a:ext cx="1702675" cy="1686910"/>
          </a:xfrm>
          <a:prstGeom prst="wedgeRectCallout">
            <a:avLst>
              <a:gd name="adj1" fmla="val 105093"/>
              <a:gd name="adj2" fmla="val -8516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wash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193" y="197646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wash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do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8" y="1767306"/>
            <a:ext cx="6787589" cy="50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982"/>
              <a:gd name="adj2" fmla="val -10011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02221" y="0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 a movie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8432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movie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2" name="Picture 8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77" y="1586524"/>
            <a:ext cx="6932281" cy="52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231945"/>
              <a:gd name="adj2" fmla="val -10479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2869" y="2922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flower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2814" y="415349"/>
            <a:ext cx="11619186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flower</a:t>
            </a:r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6205"/>
              <a:gd name="adj2" fmla="val -935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80" y="2205725"/>
            <a:ext cx="5327432" cy="490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12" y="2463826"/>
            <a:ext cx="3832500" cy="38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8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7270" y="134584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7407" y="223088"/>
            <a:ext cx="1035268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visit frien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70" y="1792748"/>
            <a:ext cx="8326274" cy="49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173422" y="2546849"/>
            <a:ext cx="1852446" cy="1686910"/>
          </a:xfrm>
          <a:prstGeom prst="wedgeRectCallout">
            <a:avLst>
              <a:gd name="adj1" fmla="val 141524"/>
              <a:gd name="adj2" fmla="val -9077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18442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6" y="1882116"/>
            <a:ext cx="7472856" cy="49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193056"/>
              <a:gd name="adj2" fmla="val -8983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22" y="2748297"/>
            <a:ext cx="3328200" cy="29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7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4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566</Words>
  <Application>Microsoft Office PowerPoint</Application>
  <PresentationFormat>寬螢幕</PresentationFormat>
  <Paragraphs>120</Paragraphs>
  <Slides>37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37</vt:i4>
      </vt:variant>
    </vt:vector>
  </HeadingPairs>
  <TitlesOfParts>
    <vt:vector size="53" baseType="lpstr">
      <vt:lpstr>Microsoft JhengHei UI</vt:lpstr>
      <vt:lpstr>王漢宗中楷體注音</vt:lpstr>
      <vt:lpstr>微軟正黑體</vt:lpstr>
      <vt:lpstr>新細明體</vt:lpstr>
      <vt:lpstr>Arial</vt:lpstr>
      <vt:lpstr>Calibri</vt:lpstr>
      <vt:lpstr>Calibri Light</vt:lpstr>
      <vt:lpstr>Comic Sans MS</vt:lpstr>
      <vt:lpstr>Gill Sans MT</vt:lpstr>
      <vt:lpstr>Impact</vt:lpstr>
      <vt:lpstr>Tw Cen MT Condensed Extra Bold</vt:lpstr>
      <vt:lpstr>Wingdings</vt:lpstr>
      <vt:lpstr>Office 佈景主題</vt:lpstr>
      <vt:lpstr>2_Office 佈景主題</vt:lpstr>
      <vt:lpstr>Badge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Did you clean the room yesterday? </vt:lpstr>
      <vt:lpstr>Did you surf the Internet yesterday?</vt:lpstr>
      <vt:lpstr>Did she wash the dishes last night?</vt:lpstr>
      <vt:lpstr>Did he watch a movie last Friday? </vt:lpstr>
      <vt:lpstr>Did they do their homework last weekend? </vt:lpstr>
      <vt:lpstr>Did the dog play the piano yesterday morning? </vt:lpstr>
      <vt:lpstr>Did Mandy cook dinner last year?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42</cp:revision>
  <dcterms:created xsi:type="dcterms:W3CDTF">2018-12-18T09:21:50Z</dcterms:created>
  <dcterms:modified xsi:type="dcterms:W3CDTF">2018-12-24T05:19:28Z</dcterms:modified>
</cp:coreProperties>
</file>